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66495" y="3347527"/>
            <a:ext cx="205482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applications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54149" y="3657358"/>
            <a:ext cx="1982028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Open on 2/04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European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Finding new teammates starts here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8C298B8-7C9A-FFFC-7DEB-B451FC27E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27" b="4109"/>
          <a:stretch/>
        </p:blipFill>
        <p:spPr>
          <a:xfrm>
            <a:off x="180901" y="3966863"/>
            <a:ext cx="1068726" cy="96826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EuropeAN Union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FD5839-34D3-89D8-1C5B-BC5B96951D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4330A5-DC48-F1D6-4778-9763B228E6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BE615B-3822-FB3E-1BAD-62D58EBF02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BDA8C808-DCA4-4A7A-92FD-C085771D81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11710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116</cp:revision>
  <dcterms:created xsi:type="dcterms:W3CDTF">2021-04-28T16:14:15Z</dcterms:created>
  <dcterms:modified xsi:type="dcterms:W3CDTF">2025-01-16T19:16:14Z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